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Response to TeleComX AI‑Driven Customer Support Chatbot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 &amp; Market Overview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Goals &amp; ROI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Scope of Work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Technical Approach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Privacy &amp; Security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Timeline &amp; Next Steps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6121"/>
            <a:ext cx="8165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Client &amp; Market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187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TeleComX: Bangladesh Leader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573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10+ million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nationwide.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722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Leading telecom provider, committed to innovation.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928" y="2650212"/>
            <a:ext cx="3978116" cy="39781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72067" y="2621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Market Demand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872067" y="32030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Fast-growing need for self-service &amp; 24/7 support.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41328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Opportunity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costs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&amp;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 satisfaction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205514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Goals &amp; ROI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367802"/>
            <a:ext cx="3478411" cy="283488"/>
          </a:xfrm>
          <a:prstGeom prst="roundRect">
            <a:avLst>
              <a:gd name="adj" fmla="val 12002"/>
            </a:avLst>
          </a:prstGeom>
          <a:solidFill>
            <a:srgbClr val="40404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367802"/>
            <a:ext cx="2782729" cy="283488"/>
          </a:xfrm>
          <a:prstGeom prst="roundRect">
            <a:avLst>
              <a:gd name="adj" fmla="val 12002"/>
            </a:avLst>
          </a:prstGeom>
          <a:solidFill>
            <a:srgbClr val="DCFF50"/>
          </a:solidFill>
          <a:ln/>
        </p:spPr>
      </p:sp>
      <p:sp>
        <p:nvSpPr>
          <p:cNvPr id="7" name="Text 4"/>
          <p:cNvSpPr/>
          <p:nvPr/>
        </p:nvSpPr>
        <p:spPr>
          <a:xfrm>
            <a:off x="4442222" y="3367802"/>
            <a:ext cx="5101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80%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3934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 Queries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4250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customer inquiries.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35893" y="3367802"/>
            <a:ext cx="3705106" cy="283488"/>
          </a:xfrm>
          <a:prstGeom prst="roundRect">
            <a:avLst>
              <a:gd name="adj" fmla="val 12002"/>
            </a:avLst>
          </a:prstGeom>
          <a:solidFill>
            <a:srgbClr val="404040"/>
          </a:solidFill>
          <a:ln/>
        </p:spPr>
      </p:sp>
      <p:sp>
        <p:nvSpPr>
          <p:cNvPr id="11" name="Shape 8"/>
          <p:cNvSpPr/>
          <p:nvPr/>
        </p:nvSpPr>
        <p:spPr>
          <a:xfrm>
            <a:off x="5235893" y="3367802"/>
            <a:ext cx="74057" cy="283488"/>
          </a:xfrm>
          <a:prstGeom prst="roundRect">
            <a:avLst>
              <a:gd name="adj" fmla="val 45943"/>
            </a:avLst>
          </a:prstGeom>
          <a:solidFill>
            <a:srgbClr val="DCFF50"/>
          </a:solidFill>
          <a:ln/>
        </p:spPr>
      </p:sp>
      <p:sp>
        <p:nvSpPr>
          <p:cNvPr id="12" name="Text 9"/>
          <p:cNvSpPr/>
          <p:nvPr/>
        </p:nvSpPr>
        <p:spPr>
          <a:xfrm>
            <a:off x="9111020" y="3367802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35893" y="3934658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Bilingual Support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235893" y="44250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English &amp; Bengali.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77995" y="3367802"/>
            <a:ext cx="3478411" cy="283488"/>
          </a:xfrm>
          <a:prstGeom prst="roundRect">
            <a:avLst>
              <a:gd name="adj" fmla="val 12002"/>
            </a:avLst>
          </a:prstGeom>
          <a:solidFill>
            <a:srgbClr val="404040"/>
          </a:solidFill>
          <a:ln/>
        </p:spPr>
      </p:sp>
      <p:sp>
        <p:nvSpPr>
          <p:cNvPr id="16" name="Shape 13"/>
          <p:cNvSpPr/>
          <p:nvPr/>
        </p:nvSpPr>
        <p:spPr>
          <a:xfrm>
            <a:off x="9677995" y="3367802"/>
            <a:ext cx="1739146" cy="283488"/>
          </a:xfrm>
          <a:prstGeom prst="roundRect">
            <a:avLst>
              <a:gd name="adj" fmla="val 12002"/>
            </a:avLst>
          </a:prstGeom>
          <a:solidFill>
            <a:srgbClr val="DCFF50"/>
          </a:solidFill>
          <a:ln/>
        </p:spPr>
      </p:sp>
      <p:sp>
        <p:nvSpPr>
          <p:cNvPr id="17" name="Text 14"/>
          <p:cNvSpPr/>
          <p:nvPr/>
        </p:nvSpPr>
        <p:spPr>
          <a:xfrm>
            <a:off x="13326427" y="3367802"/>
            <a:ext cx="5101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50%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677995" y="3934658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Reduce Response Time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677995" y="44250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customer query time.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93790" y="50431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Salesforce CRM &amp; Zendesk integration.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93790" y="56611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CSAT &amp; lower agent workload.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91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Scope of Work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585793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4" name="Text 2"/>
          <p:cNvSpPr/>
          <p:nvPr/>
        </p:nvSpPr>
        <p:spPr>
          <a:xfrm>
            <a:off x="1156692" y="1767245"/>
            <a:ext cx="25848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Define Requirements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2159556"/>
            <a:ext cx="126799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Finalize use cases &amp; conversation flows.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1065967" y="2810589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7" name="Text 5"/>
          <p:cNvSpPr/>
          <p:nvPr/>
        </p:nvSpPr>
        <p:spPr>
          <a:xfrm>
            <a:off x="1428869" y="29920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Develop Chatbot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428869" y="3384352"/>
            <a:ext cx="124077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NLU-powered for web &amp; mobile.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338143" y="4035385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10" name="Text 8"/>
          <p:cNvSpPr/>
          <p:nvPr/>
        </p:nvSpPr>
        <p:spPr>
          <a:xfrm>
            <a:off x="1701046" y="4216837"/>
            <a:ext cx="231267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Integrate Systems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701046" y="4609148"/>
            <a:ext cx="12135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Salesforce CRM &amp; Zendesk APIs.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610320" y="5260181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13" name="Text 11"/>
          <p:cNvSpPr/>
          <p:nvPr/>
        </p:nvSpPr>
        <p:spPr>
          <a:xfrm>
            <a:off x="1973223" y="544163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Admin Dashboard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973223" y="5833943"/>
            <a:ext cx="11863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Monitoring, analytics, conversation management.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338143" y="6484977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16" name="Text 14"/>
          <p:cNvSpPr/>
          <p:nvPr/>
        </p:nvSpPr>
        <p:spPr>
          <a:xfrm>
            <a:off x="1701046" y="666642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Deploy &amp; Support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701046" y="7058739"/>
            <a:ext cx="12135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Testing, training, 6-month post-launch support.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56748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Technical Approach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Cloud-native, microservices architecture for 99.9% uptime.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RESTful APIs with OAuth2, JSON, HTTPS, rate-limit handling.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widget for web; Flutter SDK for mobile apps.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 management for seamless live agent escalation.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3143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Multimedia support: text, images, links.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9896"/>
            <a:ext cx="7825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Privacy &amp; Security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32303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8665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GDPR &amp; Bangladesh Data Protection Act.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23230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Residency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Bangladesh; no cross-border transfer without consent.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232303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68665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TLS 1.2+ in transit; AES-256 at rest.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943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4337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Role-based access &amp; full audit logging.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979432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943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Breach Reporting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43378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24-hour reporting &amp; mandatory staff training.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305"/>
            <a:ext cx="68038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Timeline &amp; Key Milestones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658183"/>
            <a:ext cx="10434161" cy="5843111"/>
          </a:xfrm>
          <a:prstGeom prst="roundRect">
            <a:avLst>
              <a:gd name="adj" fmla="val 466"/>
            </a:avLst>
          </a:prstGeom>
          <a:solidFill>
            <a:srgbClr val="4D4D5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2041" y="4398288"/>
            <a:ext cx="317540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075" y="471488"/>
            <a:ext cx="350960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Steps &amp; Contacts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600075" y="1098352"/>
            <a:ext cx="1393150" cy="17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Steps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600075" y="1383863"/>
            <a:ext cx="6577727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proposal &amp; finalize contract.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600075" y="1601033"/>
            <a:ext cx="6577727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 detailed scoping workshops.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600075" y="1818203"/>
            <a:ext cx="6577727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TeleComX &amp; vendor project teams.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7457361" y="1098352"/>
            <a:ext cx="1393150" cy="17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Contacts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457361" y="1383863"/>
            <a:ext cx="6580465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Imran Hossain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(Project Owner)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7457361" y="1601033"/>
            <a:ext cx="6580465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Farhana Rahman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(Executive Sponsor)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7457361" y="1818203"/>
            <a:ext cx="6580465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Sazzad Mahmud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(Procurement Backup)</a:t>
            </a:r>
            <a:endParaRPr lang="en-US" sz="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7361" y="2121813"/>
            <a:ext cx="6580465" cy="6580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2025-07-21T04:33:51Z</dcterms:created>
  <dcterms:modified xsi:type="dcterms:W3CDTF">2025-07-21T04:33:51Z</dcterms:modified>
</cp:coreProperties>
</file>